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8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073B-3A57-4E2C-A9EF-DFF73F67DC0A}" type="datetimeFigureOut">
              <a:rPr lang="fr-BE" smtClean="0"/>
              <a:pPr/>
              <a:t>07-09-16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5F3C-95F5-44B2-AA64-CA3F009F0AA5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073B-3A57-4E2C-A9EF-DFF73F67DC0A}" type="datetimeFigureOut">
              <a:rPr lang="fr-BE" smtClean="0"/>
              <a:pPr/>
              <a:t>07-09-16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5F3C-95F5-44B2-AA64-CA3F009F0AA5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2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073B-3A57-4E2C-A9EF-DFF73F67DC0A}" type="datetimeFigureOut">
              <a:rPr lang="fr-BE" smtClean="0"/>
              <a:pPr/>
              <a:t>07-09-16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5F3C-95F5-44B2-AA64-CA3F009F0AA5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073B-3A57-4E2C-A9EF-DFF73F67DC0A}" type="datetimeFigureOut">
              <a:rPr lang="fr-BE" smtClean="0"/>
              <a:pPr/>
              <a:t>07-09-16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5F3C-95F5-44B2-AA64-CA3F009F0AA5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073B-3A57-4E2C-A9EF-DFF73F67DC0A}" type="datetimeFigureOut">
              <a:rPr lang="fr-BE" smtClean="0"/>
              <a:pPr/>
              <a:t>07-09-16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5F3C-95F5-44B2-AA64-CA3F009F0AA5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073B-3A57-4E2C-A9EF-DFF73F67DC0A}" type="datetimeFigureOut">
              <a:rPr lang="fr-BE" smtClean="0"/>
              <a:pPr/>
              <a:t>07-09-16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5F3C-95F5-44B2-AA64-CA3F009F0AA5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073B-3A57-4E2C-A9EF-DFF73F67DC0A}" type="datetimeFigureOut">
              <a:rPr lang="fr-BE" smtClean="0"/>
              <a:pPr/>
              <a:t>07-09-16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5F3C-95F5-44B2-AA64-CA3F009F0AA5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073B-3A57-4E2C-A9EF-DFF73F67DC0A}" type="datetimeFigureOut">
              <a:rPr lang="fr-BE" smtClean="0"/>
              <a:pPr/>
              <a:t>07-09-16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5F3C-95F5-44B2-AA64-CA3F009F0AA5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073B-3A57-4E2C-A9EF-DFF73F67DC0A}" type="datetimeFigureOut">
              <a:rPr lang="fr-BE" smtClean="0"/>
              <a:pPr/>
              <a:t>07-09-16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5F3C-95F5-44B2-AA64-CA3F009F0AA5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073B-3A57-4E2C-A9EF-DFF73F67DC0A}" type="datetimeFigureOut">
              <a:rPr lang="fr-BE" smtClean="0"/>
              <a:pPr/>
              <a:t>07-09-16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5F3C-95F5-44B2-AA64-CA3F009F0AA5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073B-3A57-4E2C-A9EF-DFF73F67DC0A}" type="datetimeFigureOut">
              <a:rPr lang="fr-BE" smtClean="0"/>
              <a:pPr/>
              <a:t>07-09-16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D5F3C-95F5-44B2-AA64-CA3F009F0AA5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B073B-3A57-4E2C-A9EF-DFF73F67DC0A}" type="datetimeFigureOut">
              <a:rPr lang="fr-BE" smtClean="0"/>
              <a:pPr/>
              <a:t>07-09-16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D5F3C-95F5-44B2-AA64-CA3F009F0AA5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6" name="Shape 115"/>
          <p:cNvCxnSpPr>
            <a:stCxn id="5" idx="3"/>
          </p:cNvCxnSpPr>
          <p:nvPr/>
        </p:nvCxnSpPr>
        <p:spPr>
          <a:xfrm>
            <a:off x="5181599" y="1753162"/>
            <a:ext cx="685799" cy="243783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1600200" y="304800"/>
            <a:ext cx="5833654" cy="6329065"/>
            <a:chOff x="1981200" y="304800"/>
            <a:chExt cx="5833654" cy="6329065"/>
          </a:xfrm>
        </p:grpSpPr>
        <p:cxnSp>
          <p:nvCxnSpPr>
            <p:cNvPr id="135" name="Shape 134"/>
            <p:cNvCxnSpPr>
              <a:stCxn id="6" idx="2"/>
              <a:endCxn id="9" idx="3"/>
            </p:cNvCxnSpPr>
            <p:nvPr/>
          </p:nvCxnSpPr>
          <p:spPr>
            <a:xfrm rot="5400000">
              <a:off x="2384647" y="4004304"/>
              <a:ext cx="2794045" cy="1188483"/>
            </a:xfrm>
            <a:prstGeom prst="curved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6" name="Group 145"/>
            <p:cNvGrpSpPr/>
            <p:nvPr/>
          </p:nvGrpSpPr>
          <p:grpSpPr>
            <a:xfrm>
              <a:off x="1981200" y="304800"/>
              <a:ext cx="5833654" cy="6329065"/>
              <a:chOff x="1981200" y="304800"/>
              <a:chExt cx="5833654" cy="6329065"/>
            </a:xfrm>
          </p:grpSpPr>
          <p:grpSp>
            <p:nvGrpSpPr>
              <p:cNvPr id="145" name="Group 144"/>
              <p:cNvGrpSpPr/>
              <p:nvPr/>
            </p:nvGrpSpPr>
            <p:grpSpPr>
              <a:xfrm>
                <a:off x="2362200" y="304800"/>
                <a:ext cx="5452654" cy="5875434"/>
                <a:chOff x="2362200" y="304800"/>
                <a:chExt cx="5452654" cy="5875434"/>
              </a:xfrm>
            </p:grpSpPr>
            <p:cxnSp>
              <p:nvCxnSpPr>
                <p:cNvPr id="131" name="Straight Arrow Connector 130"/>
                <p:cNvCxnSpPr/>
                <p:nvPr/>
              </p:nvCxnSpPr>
              <p:spPr>
                <a:xfrm>
                  <a:off x="4114800" y="838200"/>
                  <a:ext cx="0" cy="190500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2" name="Group 141"/>
                <p:cNvGrpSpPr/>
                <p:nvPr/>
              </p:nvGrpSpPr>
              <p:grpSpPr>
                <a:xfrm>
                  <a:off x="2362200" y="304800"/>
                  <a:ext cx="5452654" cy="5875434"/>
                  <a:chOff x="2590802" y="533400"/>
                  <a:chExt cx="5452654" cy="5875434"/>
                </a:xfrm>
              </p:grpSpPr>
              <p:grpSp>
                <p:nvGrpSpPr>
                  <p:cNvPr id="108" name="Group 107"/>
                  <p:cNvGrpSpPr/>
                  <p:nvPr/>
                </p:nvGrpSpPr>
                <p:grpSpPr>
                  <a:xfrm>
                    <a:off x="2590802" y="533400"/>
                    <a:ext cx="4834707" cy="5875434"/>
                    <a:chOff x="2743199" y="533400"/>
                    <a:chExt cx="3966359" cy="4959987"/>
                  </a:xfrm>
                </p:grpSpPr>
                <p:sp>
                  <p:nvSpPr>
                    <p:cNvPr id="4" name="TextBox 3"/>
                    <p:cNvSpPr txBox="1"/>
                    <p:nvPr/>
                  </p:nvSpPr>
                  <p:spPr>
                    <a:xfrm>
                      <a:off x="3886200" y="533400"/>
                      <a:ext cx="886110" cy="31178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nl-BE" b="1" dirty="0" smtClean="0"/>
                        <a:t>STUDENT</a:t>
                      </a:r>
                      <a:endParaRPr lang="fr-BE" b="1" dirty="0"/>
                    </a:p>
                  </p:txBody>
                </p:sp>
                <p:sp>
                  <p:nvSpPr>
                    <p:cNvPr id="5" name="TextBox 4"/>
                    <p:cNvSpPr txBox="1"/>
                    <p:nvPr/>
                  </p:nvSpPr>
                  <p:spPr>
                    <a:xfrm>
                      <a:off x="3048000" y="1600200"/>
                      <a:ext cx="2320784" cy="31178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nl-BE" dirty="0" smtClean="0"/>
                        <a:t>JAARVERANTWOORDELIJKE</a:t>
                      </a:r>
                      <a:endParaRPr lang="fr-BE" dirty="0"/>
                    </a:p>
                  </p:txBody>
                </p:sp>
                <p:sp>
                  <p:nvSpPr>
                    <p:cNvPr id="6" name="TextBox 5"/>
                    <p:cNvSpPr txBox="1"/>
                    <p:nvPr/>
                  </p:nvSpPr>
                  <p:spPr>
                    <a:xfrm>
                      <a:off x="4114801" y="2667000"/>
                      <a:ext cx="560861" cy="31178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nl-BE" b="1" dirty="0" smtClean="0"/>
                        <a:t>WOA</a:t>
                      </a:r>
                      <a:endParaRPr lang="fr-BE" b="1" dirty="0"/>
                    </a:p>
                  </p:txBody>
                </p:sp>
                <p:sp>
                  <p:nvSpPr>
                    <p:cNvPr id="7" name="TextBox 6"/>
                    <p:cNvSpPr txBox="1"/>
                    <p:nvPr/>
                  </p:nvSpPr>
                  <p:spPr>
                    <a:xfrm>
                      <a:off x="2819400" y="3810000"/>
                      <a:ext cx="548604" cy="31178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nl-BE" b="1" dirty="0" smtClean="0"/>
                        <a:t>FOLK</a:t>
                      </a:r>
                      <a:endParaRPr lang="fr-BE" b="1" dirty="0"/>
                    </a:p>
                  </p:txBody>
                </p:sp>
                <p:sp>
                  <p:nvSpPr>
                    <p:cNvPr id="8" name="TextBox 7"/>
                    <p:cNvSpPr txBox="1"/>
                    <p:nvPr/>
                  </p:nvSpPr>
                  <p:spPr>
                    <a:xfrm>
                      <a:off x="5562600" y="3810000"/>
                      <a:ext cx="480272" cy="31178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nl-BE" b="1" dirty="0" smtClean="0"/>
                        <a:t>POC</a:t>
                      </a:r>
                      <a:endParaRPr lang="fr-BE" b="1" dirty="0"/>
                    </a:p>
                  </p:txBody>
                </p:sp>
                <p:sp>
                  <p:nvSpPr>
                    <p:cNvPr id="9" name="TextBox 8"/>
                    <p:cNvSpPr txBox="1"/>
                    <p:nvPr/>
                  </p:nvSpPr>
                  <p:spPr>
                    <a:xfrm>
                      <a:off x="2743200" y="5181600"/>
                      <a:ext cx="677010" cy="31178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nl-BE" b="1" dirty="0" smtClean="0"/>
                        <a:t>STURA</a:t>
                      </a:r>
                      <a:endParaRPr lang="fr-BE" b="1" dirty="0"/>
                    </a:p>
                  </p:txBody>
                </p:sp>
                <p:sp>
                  <p:nvSpPr>
                    <p:cNvPr id="10" name="TextBox 9"/>
                    <p:cNvSpPr txBox="1"/>
                    <p:nvPr/>
                  </p:nvSpPr>
                  <p:spPr>
                    <a:xfrm>
                      <a:off x="4931185" y="5164968"/>
                      <a:ext cx="1778373" cy="31178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nl-BE" b="1" dirty="0" smtClean="0"/>
                        <a:t>FACULTEITSBESTUUR</a:t>
                      </a:r>
                      <a:endParaRPr lang="fr-BE" b="1" dirty="0"/>
                    </a:p>
                  </p:txBody>
                </p:sp>
                <p:cxnSp>
                  <p:nvCxnSpPr>
                    <p:cNvPr id="26" name="Straight Arrow Connector 25"/>
                    <p:cNvCxnSpPr>
                      <a:stCxn id="6" idx="2"/>
                      <a:endCxn id="7" idx="0"/>
                    </p:cNvCxnSpPr>
                    <p:nvPr/>
                  </p:nvCxnSpPr>
                  <p:spPr>
                    <a:xfrm flipH="1">
                      <a:off x="3093703" y="2978787"/>
                      <a:ext cx="1301529" cy="831213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Straight Arrow Connector 27"/>
                    <p:cNvCxnSpPr>
                      <a:stCxn id="6" idx="2"/>
                      <a:endCxn id="8" idx="0"/>
                    </p:cNvCxnSpPr>
                    <p:nvPr/>
                  </p:nvCxnSpPr>
                  <p:spPr>
                    <a:xfrm>
                      <a:off x="4395232" y="2978787"/>
                      <a:ext cx="1407504" cy="831213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Arrow Connector 30"/>
                    <p:cNvCxnSpPr>
                      <a:stCxn id="7" idx="2"/>
                      <a:endCxn id="9" idx="0"/>
                    </p:cNvCxnSpPr>
                    <p:nvPr/>
                  </p:nvCxnSpPr>
                  <p:spPr>
                    <a:xfrm flipH="1">
                      <a:off x="3081705" y="4121786"/>
                      <a:ext cx="11998" cy="1059814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Straight Arrow Connector 32"/>
                    <p:cNvCxnSpPr>
                      <a:stCxn id="8" idx="2"/>
                      <a:endCxn id="10" idx="0"/>
                    </p:cNvCxnSpPr>
                    <p:nvPr/>
                  </p:nvCxnSpPr>
                  <p:spPr>
                    <a:xfrm>
                      <a:off x="5802737" y="4121786"/>
                      <a:ext cx="17635" cy="1043182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" name="Curved Connector 40"/>
                    <p:cNvCxnSpPr>
                      <a:stCxn id="8" idx="3"/>
                      <a:endCxn id="4" idx="3"/>
                    </p:cNvCxnSpPr>
                    <p:nvPr/>
                  </p:nvCxnSpPr>
                  <p:spPr>
                    <a:xfrm flipH="1" flipV="1">
                      <a:off x="4772309" y="689293"/>
                      <a:ext cx="1270563" cy="3276600"/>
                    </a:xfrm>
                    <a:prstGeom prst="curvedConnector3">
                      <a:avLst>
                        <a:gd name="adj1" fmla="val -23923"/>
                      </a:avLst>
                    </a:prstGeom>
                    <a:ln>
                      <a:solidFill>
                        <a:srgbClr val="DF1803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" name="Shape 81"/>
                    <p:cNvCxnSpPr>
                      <a:stCxn id="9" idx="1"/>
                      <a:endCxn id="4" idx="1"/>
                    </p:cNvCxnSpPr>
                    <p:nvPr/>
                  </p:nvCxnSpPr>
                  <p:spPr>
                    <a:xfrm rot="10800000" flipH="1">
                      <a:off x="2743199" y="689293"/>
                      <a:ext cx="1143000" cy="4648200"/>
                    </a:xfrm>
                    <a:prstGeom prst="curvedConnector3">
                      <a:avLst>
                        <a:gd name="adj1" fmla="val -32250"/>
                      </a:avLst>
                    </a:prstGeom>
                    <a:ln>
                      <a:solidFill>
                        <a:srgbClr val="DF1803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" name="Straight Arrow Connector 86"/>
                    <p:cNvCxnSpPr/>
                    <p:nvPr/>
                  </p:nvCxnSpPr>
                  <p:spPr>
                    <a:xfrm>
                      <a:off x="4343400" y="990600"/>
                      <a:ext cx="0" cy="609600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" name="Straight Arrow Connector 88"/>
                    <p:cNvCxnSpPr/>
                    <p:nvPr/>
                  </p:nvCxnSpPr>
                  <p:spPr>
                    <a:xfrm flipV="1">
                      <a:off x="4495800" y="990600"/>
                      <a:ext cx="0" cy="609600"/>
                    </a:xfrm>
                    <a:prstGeom prst="straightConnector1">
                      <a:avLst/>
                    </a:prstGeom>
                    <a:ln>
                      <a:solidFill>
                        <a:srgbClr val="DF1803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" name="Straight Arrow Connector 90"/>
                    <p:cNvCxnSpPr/>
                    <p:nvPr/>
                  </p:nvCxnSpPr>
                  <p:spPr>
                    <a:xfrm>
                      <a:off x="4343400" y="1981200"/>
                      <a:ext cx="0" cy="609600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" name="Straight Arrow Connector 91"/>
                    <p:cNvCxnSpPr/>
                    <p:nvPr/>
                  </p:nvCxnSpPr>
                  <p:spPr>
                    <a:xfrm flipV="1">
                      <a:off x="4495800" y="1981200"/>
                      <a:ext cx="0" cy="609600"/>
                    </a:xfrm>
                    <a:prstGeom prst="straightConnector1">
                      <a:avLst/>
                    </a:prstGeom>
                    <a:ln>
                      <a:solidFill>
                        <a:srgbClr val="DF1803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36" name="TextBox 135"/>
                  <p:cNvSpPr txBox="1"/>
                  <p:nvPr/>
                </p:nvSpPr>
                <p:spPr>
                  <a:xfrm>
                    <a:off x="4800600" y="1295400"/>
                    <a:ext cx="109465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nl-BE" dirty="0" smtClean="0"/>
                      <a:t>probleem</a:t>
                    </a:r>
                    <a:endParaRPr lang="fr-BE" dirty="0"/>
                  </a:p>
                </p:txBody>
              </p:sp>
              <p:sp>
                <p:nvSpPr>
                  <p:cNvPr id="137" name="TextBox 136"/>
                  <p:cNvSpPr txBox="1"/>
                  <p:nvPr/>
                </p:nvSpPr>
                <p:spPr>
                  <a:xfrm>
                    <a:off x="3733800" y="3962400"/>
                    <a:ext cx="188032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nl-BE" dirty="0"/>
                      <a:t>p</a:t>
                    </a:r>
                    <a:r>
                      <a:rPr lang="nl-BE" dirty="0" smtClean="0"/>
                      <a:t>raeses onderwijs</a:t>
                    </a:r>
                    <a:endParaRPr lang="fr-BE" dirty="0"/>
                  </a:p>
                </p:txBody>
              </p:sp>
              <p:sp>
                <p:nvSpPr>
                  <p:cNvPr id="138" name="TextBox 137"/>
                  <p:cNvSpPr txBox="1"/>
                  <p:nvPr/>
                </p:nvSpPr>
                <p:spPr>
                  <a:xfrm>
                    <a:off x="6400800" y="5181600"/>
                    <a:ext cx="90287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nl-BE" dirty="0" smtClean="0"/>
                      <a:t>praeses</a:t>
                    </a:r>
                    <a:endParaRPr lang="fr-BE" dirty="0"/>
                  </a:p>
                </p:txBody>
              </p:sp>
              <p:sp>
                <p:nvSpPr>
                  <p:cNvPr id="140" name="TextBox 139"/>
                  <p:cNvSpPr txBox="1"/>
                  <p:nvPr/>
                </p:nvSpPr>
                <p:spPr>
                  <a:xfrm>
                    <a:off x="6477002" y="4724400"/>
                    <a:ext cx="156645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nl-BE" dirty="0" smtClean="0"/>
                      <a:t>(per opleiding)</a:t>
                    </a:r>
                    <a:endParaRPr lang="fr-BE" dirty="0"/>
                  </a:p>
                </p:txBody>
              </p:sp>
              <p:sp>
                <p:nvSpPr>
                  <p:cNvPr id="141" name="TextBox 140"/>
                  <p:cNvSpPr txBox="1"/>
                  <p:nvPr/>
                </p:nvSpPr>
                <p:spPr>
                  <a:xfrm>
                    <a:off x="3124200" y="4800600"/>
                    <a:ext cx="146488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nl-BE" dirty="0" smtClean="0"/>
                      <a:t>(per faculteit)</a:t>
                    </a:r>
                    <a:endParaRPr lang="fr-BE" dirty="0"/>
                  </a:p>
                </p:txBody>
              </p:sp>
            </p:grpSp>
          </p:grpSp>
          <p:sp>
            <p:nvSpPr>
              <p:cNvPr id="143" name="TextBox 142"/>
              <p:cNvSpPr txBox="1"/>
              <p:nvPr/>
            </p:nvSpPr>
            <p:spPr>
              <a:xfrm>
                <a:off x="1981200" y="6172200"/>
                <a:ext cx="17102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BE" sz="2400" dirty="0" smtClean="0"/>
                  <a:t>STUDENTEN</a:t>
                </a:r>
                <a:endParaRPr lang="fr-BE" sz="2400" dirty="0"/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5410200" y="6172200"/>
                <a:ext cx="15396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BE" sz="2400" dirty="0" smtClean="0"/>
                  <a:t>KULEUVEN</a:t>
                </a:r>
                <a:endParaRPr lang="fr-BE" sz="2400" dirty="0"/>
              </a:p>
            </p:txBody>
          </p:sp>
        </p:grpSp>
        <p:cxnSp>
          <p:nvCxnSpPr>
            <p:cNvPr id="40" name="Straight Arrow Connector 39"/>
            <p:cNvCxnSpPr>
              <a:endCxn id="144" idx="1"/>
            </p:cNvCxnSpPr>
            <p:nvPr/>
          </p:nvCxnSpPr>
          <p:spPr>
            <a:xfrm>
              <a:off x="3200400" y="6096000"/>
              <a:ext cx="2209800" cy="3070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</cp:revision>
  <dcterms:created xsi:type="dcterms:W3CDTF">2016-09-07T11:08:53Z</dcterms:created>
  <dcterms:modified xsi:type="dcterms:W3CDTF">2016-09-07T18:48:36Z</dcterms:modified>
</cp:coreProperties>
</file>